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7" r:id="rId8"/>
    <p:sldId id="262" r:id="rId9"/>
    <p:sldId id="264" r:id="rId10"/>
    <p:sldId id="274" r:id="rId11"/>
    <p:sldId id="272" r:id="rId12"/>
    <p:sldId id="268" r:id="rId13"/>
    <p:sldId id="271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54C41F-8B6C-436D-882D-416B1D75A92F}" v="72" dt="2026-06-08T17:32:11.046"/>
    <p1510:client id="{EDD47C57-A61F-4CD2-8E1B-B779F1820366}" v="244" dt="2026-06-09T13:31:04.5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1CF9DD-9009-4BF9-9B22-27E7F87874C4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A38483B-D517-4D54-B285-57CE52E871F1}">
      <dgm:prSet/>
      <dgm:spPr/>
      <dgm:t>
        <a:bodyPr/>
        <a:lstStyle/>
        <a:p>
          <a:r>
            <a:rPr lang="en-US"/>
            <a:t>LiDAR can:</a:t>
          </a:r>
        </a:p>
      </dgm:t>
    </dgm:pt>
    <dgm:pt modelId="{42DA549C-56FE-4FBF-909B-CC93C3660DCB}" type="parTrans" cxnId="{151D85BF-4515-490E-9136-71234E5D28E3}">
      <dgm:prSet/>
      <dgm:spPr/>
      <dgm:t>
        <a:bodyPr/>
        <a:lstStyle/>
        <a:p>
          <a:endParaRPr lang="en-US"/>
        </a:p>
      </dgm:t>
    </dgm:pt>
    <dgm:pt modelId="{FCBD4A89-AD2F-4D24-83D2-FA93D015387C}" type="sibTrans" cxnId="{151D85BF-4515-490E-9136-71234E5D28E3}">
      <dgm:prSet/>
      <dgm:spPr/>
      <dgm:t>
        <a:bodyPr/>
        <a:lstStyle/>
        <a:p>
          <a:endParaRPr lang="en-US"/>
        </a:p>
      </dgm:t>
    </dgm:pt>
    <dgm:pt modelId="{0B02B133-9D2C-4E53-98C2-9D7308B0D692}">
      <dgm:prSet/>
      <dgm:spPr/>
      <dgm:t>
        <a:bodyPr/>
        <a:lstStyle/>
        <a:p>
          <a:r>
            <a:rPr lang="en-US">
              <a:latin typeface="Aptos Display" panose="020F0302020204030204"/>
            </a:rPr>
            <a:t>Show</a:t>
          </a:r>
          <a:r>
            <a:rPr lang="en-US"/>
            <a:t> man made changes to the earth</a:t>
          </a:r>
        </a:p>
      </dgm:t>
    </dgm:pt>
    <dgm:pt modelId="{93C72258-33FB-4AF0-8E37-44F758EBE67B}" type="parTrans" cxnId="{31DA63A1-8F38-4A71-8296-0C3BF30E7351}">
      <dgm:prSet/>
      <dgm:spPr/>
      <dgm:t>
        <a:bodyPr/>
        <a:lstStyle/>
        <a:p>
          <a:endParaRPr lang="en-US"/>
        </a:p>
      </dgm:t>
    </dgm:pt>
    <dgm:pt modelId="{6E3FF8AB-6CFE-4243-9080-30B5B408B58F}" type="sibTrans" cxnId="{31DA63A1-8F38-4A71-8296-0C3BF30E7351}">
      <dgm:prSet/>
      <dgm:spPr/>
      <dgm:t>
        <a:bodyPr/>
        <a:lstStyle/>
        <a:p>
          <a:endParaRPr lang="en-US"/>
        </a:p>
      </dgm:t>
    </dgm:pt>
    <dgm:pt modelId="{8E96EDA5-07F2-4248-B234-E4F38248A81D}">
      <dgm:prSet/>
      <dgm:spPr/>
      <dgm:t>
        <a:bodyPr/>
        <a:lstStyle/>
        <a:p>
          <a:r>
            <a:rPr lang="en-US"/>
            <a:t>Roads and some trails but not old foot trails</a:t>
          </a:r>
        </a:p>
      </dgm:t>
    </dgm:pt>
    <dgm:pt modelId="{816207CD-4F97-480D-AD01-9BF4B3C0DE22}" type="parTrans" cxnId="{E1E18B7E-8203-4979-A0C4-A850A5C29974}">
      <dgm:prSet/>
      <dgm:spPr/>
      <dgm:t>
        <a:bodyPr/>
        <a:lstStyle/>
        <a:p>
          <a:endParaRPr lang="en-US"/>
        </a:p>
      </dgm:t>
    </dgm:pt>
    <dgm:pt modelId="{9C895D73-CBDB-46BC-B4F7-5F2C52DFE897}" type="sibTrans" cxnId="{E1E18B7E-8203-4979-A0C4-A850A5C29974}">
      <dgm:prSet/>
      <dgm:spPr/>
      <dgm:t>
        <a:bodyPr/>
        <a:lstStyle/>
        <a:p>
          <a:endParaRPr lang="en-US"/>
        </a:p>
      </dgm:t>
    </dgm:pt>
    <dgm:pt modelId="{429F1815-CA99-4BC0-81B1-BF4BE66B7CD6}">
      <dgm:prSet/>
      <dgm:spPr/>
      <dgm:t>
        <a:bodyPr/>
        <a:lstStyle/>
        <a:p>
          <a:pPr rtl="0"/>
          <a:r>
            <a:rPr lang="en-US"/>
            <a:t>Show the remains of buildings and forts where the ground has been </a:t>
          </a:r>
          <a:r>
            <a:rPr lang="en-US">
              <a:latin typeface="Aptos Display" panose="020F0302020204030204"/>
            </a:rPr>
            <a:t>worked</a:t>
          </a:r>
        </a:p>
      </dgm:t>
    </dgm:pt>
    <dgm:pt modelId="{08043EDA-D5DC-43D5-981E-C76F1A0435AD}" type="parTrans" cxnId="{D8E97122-BC59-45EE-91A2-7A469B68574F}">
      <dgm:prSet/>
      <dgm:spPr/>
      <dgm:t>
        <a:bodyPr/>
        <a:lstStyle/>
        <a:p>
          <a:endParaRPr lang="en-US"/>
        </a:p>
      </dgm:t>
    </dgm:pt>
    <dgm:pt modelId="{8E98B8E6-A36C-4E85-89FD-776C65AC3038}" type="sibTrans" cxnId="{D8E97122-BC59-45EE-91A2-7A469B68574F}">
      <dgm:prSet/>
      <dgm:spPr/>
      <dgm:t>
        <a:bodyPr/>
        <a:lstStyle/>
        <a:p>
          <a:endParaRPr lang="en-US"/>
        </a:p>
      </dgm:t>
    </dgm:pt>
    <dgm:pt modelId="{5E59BF2A-E24B-494F-BFBF-2B83A2E907DE}">
      <dgm:prSet phldrT="[Text]"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Places</a:t>
          </a:r>
          <a:r>
            <a:rPr lang="en-US"/>
            <a:t> where extensive ground modification have occurred like cellars, crop rows, large wells, mills, water works</a:t>
          </a:r>
          <a:r>
            <a:rPr lang="en-US">
              <a:latin typeface="Aptos Display" panose="020F0302020204030204"/>
            </a:rPr>
            <a:t>,</a:t>
          </a:r>
          <a:r>
            <a:rPr lang="en-US"/>
            <a:t> etc.</a:t>
          </a:r>
          <a:endParaRPr lang="en-US">
            <a:latin typeface="Aptos Display" panose="020F0302020204030204"/>
          </a:endParaRPr>
        </a:p>
      </dgm:t>
    </dgm:pt>
    <dgm:pt modelId="{4A262E01-E301-4157-A648-115266C297D4}" type="parTrans" cxnId="{07AB849A-81F2-4B79-B906-494179EE98A5}">
      <dgm:prSet/>
      <dgm:spPr/>
    </dgm:pt>
    <dgm:pt modelId="{81362A0B-9522-4476-A1E8-433DED608729}" type="sibTrans" cxnId="{07AB849A-81F2-4B79-B906-494179EE98A5}">
      <dgm:prSet/>
      <dgm:spPr/>
    </dgm:pt>
    <dgm:pt modelId="{00A21BE1-7913-4B02-8D54-903BDD6A6DF5}">
      <dgm:prSet phldrT="[Text]" phldr="0"/>
      <dgm:spPr/>
      <dgm:t>
        <a:bodyPr/>
        <a:lstStyle/>
        <a:p>
          <a:r>
            <a:rPr lang="en-US"/>
            <a:t>Fortification like trellises, trenches for troops etc.</a:t>
          </a:r>
        </a:p>
      </dgm:t>
    </dgm:pt>
    <dgm:pt modelId="{359E04C9-7CF3-4854-8EAE-9F597441D08A}" type="parTrans" cxnId="{7E52A5BE-6721-4871-A895-83A5A06CDB3B}">
      <dgm:prSet/>
      <dgm:spPr/>
    </dgm:pt>
    <dgm:pt modelId="{A783B26C-2C77-4FD6-985D-4A7EC8A4138A}" type="sibTrans" cxnId="{7E52A5BE-6721-4871-A895-83A5A06CDB3B}">
      <dgm:prSet/>
      <dgm:spPr/>
    </dgm:pt>
    <dgm:pt modelId="{3BFC075C-AAC9-4B81-995E-A6099532E354}">
      <dgm:prSet phldrT="[Text]" phldr="0"/>
      <dgm:spPr/>
      <dgm:t>
        <a:bodyPr/>
        <a:lstStyle/>
        <a:p>
          <a:pPr rtl="0"/>
          <a:endParaRPr lang="en-US">
            <a:latin typeface="Aptos Display" panose="020F0302020204030204"/>
          </a:endParaRPr>
        </a:p>
      </dgm:t>
    </dgm:pt>
    <dgm:pt modelId="{13609258-15BE-4CB1-A1AB-914F12FA25B0}" type="parTrans" cxnId="{1D01F9C3-1D26-41D5-96E9-E6682C0DFF8D}">
      <dgm:prSet/>
      <dgm:spPr/>
    </dgm:pt>
    <dgm:pt modelId="{5F82D9AE-E305-487E-A5AE-C4A14C0A1308}" type="sibTrans" cxnId="{1D01F9C3-1D26-41D5-96E9-E6682C0DFF8D}">
      <dgm:prSet/>
      <dgm:spPr/>
    </dgm:pt>
    <dgm:pt modelId="{5C669212-D29E-4F4E-8610-8A04369F1FF7}" type="pres">
      <dgm:prSet presAssocID="{EA1CF9DD-9009-4BF9-9B22-27E7F87874C4}" presName="linear" presStyleCnt="0">
        <dgm:presLayoutVars>
          <dgm:dir/>
          <dgm:animLvl val="lvl"/>
          <dgm:resizeHandles val="exact"/>
        </dgm:presLayoutVars>
      </dgm:prSet>
      <dgm:spPr/>
    </dgm:pt>
    <dgm:pt modelId="{25AF94BB-6227-4DEC-B0DF-FAE741D3AE6E}" type="pres">
      <dgm:prSet presAssocID="{4A38483B-D517-4D54-B285-57CE52E871F1}" presName="parentLin" presStyleCnt="0"/>
      <dgm:spPr/>
    </dgm:pt>
    <dgm:pt modelId="{580EC68B-9509-4F9D-8656-F25DB6BA572C}" type="pres">
      <dgm:prSet presAssocID="{4A38483B-D517-4D54-B285-57CE52E871F1}" presName="parentLeftMargin" presStyleLbl="node1" presStyleIdx="0" presStyleCnt="1"/>
      <dgm:spPr/>
    </dgm:pt>
    <dgm:pt modelId="{0A8660A2-D5F9-4823-8934-C9CC7EB15990}" type="pres">
      <dgm:prSet presAssocID="{4A38483B-D517-4D54-B285-57CE52E871F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61FABD7-AC59-4FB8-9AD7-5DBF7767793A}" type="pres">
      <dgm:prSet presAssocID="{4A38483B-D517-4D54-B285-57CE52E871F1}" presName="negativeSpace" presStyleCnt="0"/>
      <dgm:spPr/>
    </dgm:pt>
    <dgm:pt modelId="{0EFF8ED6-07EE-428F-918B-F992D472922D}" type="pres">
      <dgm:prSet presAssocID="{4A38483B-D517-4D54-B285-57CE52E871F1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92C17C05-0525-4F1E-A18F-8364C384E9AD}" type="presOf" srcId="{429F1815-CA99-4BC0-81B1-BF4BE66B7CD6}" destId="{0EFF8ED6-07EE-428F-918B-F992D472922D}" srcOrd="0" destOrd="3" presId="urn:microsoft.com/office/officeart/2005/8/layout/list1"/>
    <dgm:cxn modelId="{3F4FF610-0B95-4538-9AEC-9AB0EF869A0B}" type="presOf" srcId="{4A38483B-D517-4D54-B285-57CE52E871F1}" destId="{580EC68B-9509-4F9D-8656-F25DB6BA572C}" srcOrd="0" destOrd="0" presId="urn:microsoft.com/office/officeart/2005/8/layout/list1"/>
    <dgm:cxn modelId="{F5BA4E22-EBEE-4F6A-9160-51FAD96F167C}" type="presOf" srcId="{5E59BF2A-E24B-494F-BFBF-2B83A2E907DE}" destId="{0EFF8ED6-07EE-428F-918B-F992D472922D}" srcOrd="0" destOrd="4" presId="urn:microsoft.com/office/officeart/2005/8/layout/list1"/>
    <dgm:cxn modelId="{D8E97122-BC59-45EE-91A2-7A469B68574F}" srcId="{4A38483B-D517-4D54-B285-57CE52E871F1}" destId="{429F1815-CA99-4BC0-81B1-BF4BE66B7CD6}" srcOrd="3" destOrd="0" parTransId="{08043EDA-D5DC-43D5-981E-C76F1A0435AD}" sibTransId="{8E98B8E6-A36C-4E85-89FD-776C65AC3038}"/>
    <dgm:cxn modelId="{31143435-09AB-4F92-9243-EEC8945A8CEE}" type="presOf" srcId="{0B02B133-9D2C-4E53-98C2-9D7308B0D692}" destId="{0EFF8ED6-07EE-428F-918B-F992D472922D}" srcOrd="0" destOrd="1" presId="urn:microsoft.com/office/officeart/2005/8/layout/list1"/>
    <dgm:cxn modelId="{3AE0B060-FD71-4B00-B557-DA2834552D38}" type="presOf" srcId="{4A38483B-D517-4D54-B285-57CE52E871F1}" destId="{0A8660A2-D5F9-4823-8934-C9CC7EB15990}" srcOrd="1" destOrd="0" presId="urn:microsoft.com/office/officeart/2005/8/layout/list1"/>
    <dgm:cxn modelId="{26554B56-A8B3-4972-A225-87CDA8BA85A2}" type="presOf" srcId="{8E96EDA5-07F2-4248-B234-E4F38248A81D}" destId="{0EFF8ED6-07EE-428F-918B-F992D472922D}" srcOrd="0" destOrd="2" presId="urn:microsoft.com/office/officeart/2005/8/layout/list1"/>
    <dgm:cxn modelId="{E1E18B7E-8203-4979-A0C4-A850A5C29974}" srcId="{4A38483B-D517-4D54-B285-57CE52E871F1}" destId="{8E96EDA5-07F2-4248-B234-E4F38248A81D}" srcOrd="2" destOrd="0" parTransId="{816207CD-4F97-480D-AD01-9BF4B3C0DE22}" sibTransId="{9C895D73-CBDB-46BC-B4F7-5F2C52DFE897}"/>
    <dgm:cxn modelId="{3EE1FA87-59BA-43CB-A18D-C373AB4CA417}" type="presOf" srcId="{3BFC075C-AAC9-4B81-995E-A6099532E354}" destId="{0EFF8ED6-07EE-428F-918B-F992D472922D}" srcOrd="0" destOrd="0" presId="urn:microsoft.com/office/officeart/2005/8/layout/list1"/>
    <dgm:cxn modelId="{07AB849A-81F2-4B79-B906-494179EE98A5}" srcId="{4A38483B-D517-4D54-B285-57CE52E871F1}" destId="{5E59BF2A-E24B-494F-BFBF-2B83A2E907DE}" srcOrd="4" destOrd="0" parTransId="{4A262E01-E301-4157-A648-115266C297D4}" sibTransId="{81362A0B-9522-4476-A1E8-433DED608729}"/>
    <dgm:cxn modelId="{6C5CA79C-33B4-4FF7-99BB-A3F1720DE2D6}" type="presOf" srcId="{EA1CF9DD-9009-4BF9-9B22-27E7F87874C4}" destId="{5C669212-D29E-4F4E-8610-8A04369F1FF7}" srcOrd="0" destOrd="0" presId="urn:microsoft.com/office/officeart/2005/8/layout/list1"/>
    <dgm:cxn modelId="{31DA63A1-8F38-4A71-8296-0C3BF30E7351}" srcId="{4A38483B-D517-4D54-B285-57CE52E871F1}" destId="{0B02B133-9D2C-4E53-98C2-9D7308B0D692}" srcOrd="1" destOrd="0" parTransId="{93C72258-33FB-4AF0-8E37-44F758EBE67B}" sibTransId="{6E3FF8AB-6CFE-4243-9080-30B5B408B58F}"/>
    <dgm:cxn modelId="{7E52A5BE-6721-4871-A895-83A5A06CDB3B}" srcId="{4A38483B-D517-4D54-B285-57CE52E871F1}" destId="{00A21BE1-7913-4B02-8D54-903BDD6A6DF5}" srcOrd="5" destOrd="0" parTransId="{359E04C9-7CF3-4854-8EAE-9F597441D08A}" sibTransId="{A783B26C-2C77-4FD6-985D-4A7EC8A4138A}"/>
    <dgm:cxn modelId="{151D85BF-4515-490E-9136-71234E5D28E3}" srcId="{EA1CF9DD-9009-4BF9-9B22-27E7F87874C4}" destId="{4A38483B-D517-4D54-B285-57CE52E871F1}" srcOrd="0" destOrd="0" parTransId="{42DA549C-56FE-4FBF-909B-CC93C3660DCB}" sibTransId="{FCBD4A89-AD2F-4D24-83D2-FA93D015387C}"/>
    <dgm:cxn modelId="{1D01F9C3-1D26-41D5-96E9-E6682C0DFF8D}" srcId="{4A38483B-D517-4D54-B285-57CE52E871F1}" destId="{3BFC075C-AAC9-4B81-995E-A6099532E354}" srcOrd="0" destOrd="0" parTransId="{13609258-15BE-4CB1-A1AB-914F12FA25B0}" sibTransId="{5F82D9AE-E305-487E-A5AE-C4A14C0A1308}"/>
    <dgm:cxn modelId="{71D899F0-2D35-45AB-891B-58449EA39432}" type="presOf" srcId="{00A21BE1-7913-4B02-8D54-903BDD6A6DF5}" destId="{0EFF8ED6-07EE-428F-918B-F992D472922D}" srcOrd="0" destOrd="5" presId="urn:microsoft.com/office/officeart/2005/8/layout/list1"/>
    <dgm:cxn modelId="{ED3DF5BB-E579-4903-8231-68DC856CB860}" type="presParOf" srcId="{5C669212-D29E-4F4E-8610-8A04369F1FF7}" destId="{25AF94BB-6227-4DEC-B0DF-FAE741D3AE6E}" srcOrd="0" destOrd="0" presId="urn:microsoft.com/office/officeart/2005/8/layout/list1"/>
    <dgm:cxn modelId="{2C25A7A4-E1EF-4613-A352-E25407A5080F}" type="presParOf" srcId="{25AF94BB-6227-4DEC-B0DF-FAE741D3AE6E}" destId="{580EC68B-9509-4F9D-8656-F25DB6BA572C}" srcOrd="0" destOrd="0" presId="urn:microsoft.com/office/officeart/2005/8/layout/list1"/>
    <dgm:cxn modelId="{54AF3E57-6088-49DB-BAB8-56FE971DCD6D}" type="presParOf" srcId="{25AF94BB-6227-4DEC-B0DF-FAE741D3AE6E}" destId="{0A8660A2-D5F9-4823-8934-C9CC7EB15990}" srcOrd="1" destOrd="0" presId="urn:microsoft.com/office/officeart/2005/8/layout/list1"/>
    <dgm:cxn modelId="{50ED16A2-8DD2-4D80-AF05-A8BD19017E6F}" type="presParOf" srcId="{5C669212-D29E-4F4E-8610-8A04369F1FF7}" destId="{461FABD7-AC59-4FB8-9AD7-5DBF7767793A}" srcOrd="1" destOrd="0" presId="urn:microsoft.com/office/officeart/2005/8/layout/list1"/>
    <dgm:cxn modelId="{32CF0619-7520-4322-A497-E5A8ABB7F240}" type="presParOf" srcId="{5C669212-D29E-4F4E-8610-8A04369F1FF7}" destId="{0EFF8ED6-07EE-428F-918B-F992D472922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2495E8-1F80-469B-B80A-C8A8C68F010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DB603C9-79B8-4B25-B7A5-59086A5475EF}">
      <dgm:prSet/>
      <dgm:spPr/>
      <dgm:t>
        <a:bodyPr/>
        <a:lstStyle/>
        <a:p>
          <a:r>
            <a:rPr lang="en-US"/>
            <a:t>LiDAR resources can be found at:</a:t>
          </a:r>
        </a:p>
      </dgm:t>
    </dgm:pt>
    <dgm:pt modelId="{9F268487-0167-4723-ABE3-9191C5D835A3}" type="parTrans" cxnId="{9CDE70C1-A5D6-4D60-A675-AEFE045E6880}">
      <dgm:prSet/>
      <dgm:spPr/>
      <dgm:t>
        <a:bodyPr/>
        <a:lstStyle/>
        <a:p>
          <a:endParaRPr lang="en-US"/>
        </a:p>
      </dgm:t>
    </dgm:pt>
    <dgm:pt modelId="{C7154C3D-282F-4AD0-A1B3-E440297D7E01}" type="sibTrans" cxnId="{9CDE70C1-A5D6-4D60-A675-AEFE045E6880}">
      <dgm:prSet/>
      <dgm:spPr/>
      <dgm:t>
        <a:bodyPr/>
        <a:lstStyle/>
        <a:p>
          <a:endParaRPr lang="en-US"/>
        </a:p>
      </dgm:t>
    </dgm:pt>
    <dgm:pt modelId="{2DEF016E-4559-41B0-AEAD-F6C2E9E5F9D9}">
      <dgm:prSet/>
      <dgm:spPr/>
      <dgm:t>
        <a:bodyPr/>
        <a:lstStyle/>
        <a:p>
          <a:r>
            <a:rPr lang="en-US"/>
            <a:t>https://detectingresearch.com/Lidar.htm</a:t>
          </a:r>
        </a:p>
      </dgm:t>
    </dgm:pt>
    <dgm:pt modelId="{22C49634-A3C5-4995-95A1-3E2DDA6DB173}" type="parTrans" cxnId="{8DD5E1B1-CB9C-43C5-A218-C68EB82CEB4E}">
      <dgm:prSet/>
      <dgm:spPr/>
      <dgm:t>
        <a:bodyPr/>
        <a:lstStyle/>
        <a:p>
          <a:endParaRPr lang="en-US"/>
        </a:p>
      </dgm:t>
    </dgm:pt>
    <dgm:pt modelId="{A4CA9CEC-EA3E-4FEF-A0B5-6B58B8BA62B2}" type="sibTrans" cxnId="{8DD5E1B1-CB9C-43C5-A218-C68EB82CEB4E}">
      <dgm:prSet/>
      <dgm:spPr/>
      <dgm:t>
        <a:bodyPr/>
        <a:lstStyle/>
        <a:p>
          <a:endParaRPr lang="en-US"/>
        </a:p>
      </dgm:t>
    </dgm:pt>
    <dgm:pt modelId="{764C632B-3636-441F-8225-088A9783DB5C}" type="pres">
      <dgm:prSet presAssocID="{9D2495E8-1F80-469B-B80A-C8A8C68F010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5158DB2-175C-4C28-BB92-568ECBD216E5}" type="pres">
      <dgm:prSet presAssocID="{1DB603C9-79B8-4B25-B7A5-59086A5475EF}" presName="hierRoot1" presStyleCnt="0"/>
      <dgm:spPr/>
    </dgm:pt>
    <dgm:pt modelId="{E3AA3E08-F5B6-4BCB-95F1-69904F337A36}" type="pres">
      <dgm:prSet presAssocID="{1DB603C9-79B8-4B25-B7A5-59086A5475EF}" presName="composite" presStyleCnt="0"/>
      <dgm:spPr/>
    </dgm:pt>
    <dgm:pt modelId="{C72E9C47-FC2F-43F0-81F2-38871C2A5616}" type="pres">
      <dgm:prSet presAssocID="{1DB603C9-79B8-4B25-B7A5-59086A5475EF}" presName="background" presStyleLbl="node0" presStyleIdx="0" presStyleCnt="1"/>
      <dgm:spPr/>
    </dgm:pt>
    <dgm:pt modelId="{5A2E156E-4D79-4074-BC92-A1B0882AB083}" type="pres">
      <dgm:prSet presAssocID="{1DB603C9-79B8-4B25-B7A5-59086A5475EF}" presName="text" presStyleLbl="fgAcc0" presStyleIdx="0" presStyleCnt="1">
        <dgm:presLayoutVars>
          <dgm:chPref val="3"/>
        </dgm:presLayoutVars>
      </dgm:prSet>
      <dgm:spPr/>
    </dgm:pt>
    <dgm:pt modelId="{82522089-7788-4447-8CF1-AB464CF26AF2}" type="pres">
      <dgm:prSet presAssocID="{1DB603C9-79B8-4B25-B7A5-59086A5475EF}" presName="hierChild2" presStyleCnt="0"/>
      <dgm:spPr/>
    </dgm:pt>
    <dgm:pt modelId="{365A2869-8868-4A9C-BCF5-CB8D080A3A78}" type="pres">
      <dgm:prSet presAssocID="{22C49634-A3C5-4995-95A1-3E2DDA6DB173}" presName="Name10" presStyleLbl="parChTrans1D2" presStyleIdx="0" presStyleCnt="1"/>
      <dgm:spPr/>
    </dgm:pt>
    <dgm:pt modelId="{F8CF854B-1815-47A5-934D-E4A1EE0F19C5}" type="pres">
      <dgm:prSet presAssocID="{2DEF016E-4559-41B0-AEAD-F6C2E9E5F9D9}" presName="hierRoot2" presStyleCnt="0"/>
      <dgm:spPr/>
    </dgm:pt>
    <dgm:pt modelId="{C4322476-8444-4FD8-8986-7452C9574E70}" type="pres">
      <dgm:prSet presAssocID="{2DEF016E-4559-41B0-AEAD-F6C2E9E5F9D9}" presName="composite2" presStyleCnt="0"/>
      <dgm:spPr/>
    </dgm:pt>
    <dgm:pt modelId="{1790529A-E408-459C-B989-88A4251D4372}" type="pres">
      <dgm:prSet presAssocID="{2DEF016E-4559-41B0-AEAD-F6C2E9E5F9D9}" presName="background2" presStyleLbl="node2" presStyleIdx="0" presStyleCnt="1"/>
      <dgm:spPr/>
    </dgm:pt>
    <dgm:pt modelId="{96E3AD33-FF41-4165-85CF-AD5A61F117B2}" type="pres">
      <dgm:prSet presAssocID="{2DEF016E-4559-41B0-AEAD-F6C2E9E5F9D9}" presName="text2" presStyleLbl="fgAcc2" presStyleIdx="0" presStyleCnt="1">
        <dgm:presLayoutVars>
          <dgm:chPref val="3"/>
        </dgm:presLayoutVars>
      </dgm:prSet>
      <dgm:spPr/>
    </dgm:pt>
    <dgm:pt modelId="{F0CAB633-EF22-4D57-A297-A4D578C0BF8E}" type="pres">
      <dgm:prSet presAssocID="{2DEF016E-4559-41B0-AEAD-F6C2E9E5F9D9}" presName="hierChild3" presStyleCnt="0"/>
      <dgm:spPr/>
    </dgm:pt>
  </dgm:ptLst>
  <dgm:cxnLst>
    <dgm:cxn modelId="{74192115-27FB-4F96-B53D-15C0F0CBC52D}" type="presOf" srcId="{22C49634-A3C5-4995-95A1-3E2DDA6DB173}" destId="{365A2869-8868-4A9C-BCF5-CB8D080A3A78}" srcOrd="0" destOrd="0" presId="urn:microsoft.com/office/officeart/2005/8/layout/hierarchy1"/>
    <dgm:cxn modelId="{B3593E68-057C-4C24-87B9-E5D2A8A519D7}" type="presOf" srcId="{9D2495E8-1F80-469B-B80A-C8A8C68F010F}" destId="{764C632B-3636-441F-8225-088A9783DB5C}" srcOrd="0" destOrd="0" presId="urn:microsoft.com/office/officeart/2005/8/layout/hierarchy1"/>
    <dgm:cxn modelId="{5AB0B577-09A1-404F-A36B-45E3E92E7DB3}" type="presOf" srcId="{2DEF016E-4559-41B0-AEAD-F6C2E9E5F9D9}" destId="{96E3AD33-FF41-4165-85CF-AD5A61F117B2}" srcOrd="0" destOrd="0" presId="urn:microsoft.com/office/officeart/2005/8/layout/hierarchy1"/>
    <dgm:cxn modelId="{8DD5E1B1-CB9C-43C5-A218-C68EB82CEB4E}" srcId="{1DB603C9-79B8-4B25-B7A5-59086A5475EF}" destId="{2DEF016E-4559-41B0-AEAD-F6C2E9E5F9D9}" srcOrd="0" destOrd="0" parTransId="{22C49634-A3C5-4995-95A1-3E2DDA6DB173}" sibTransId="{A4CA9CEC-EA3E-4FEF-A0B5-6B58B8BA62B2}"/>
    <dgm:cxn modelId="{D24BE3BE-1669-4106-BF4D-C0F574D01D48}" type="presOf" srcId="{1DB603C9-79B8-4B25-B7A5-59086A5475EF}" destId="{5A2E156E-4D79-4074-BC92-A1B0882AB083}" srcOrd="0" destOrd="0" presId="urn:microsoft.com/office/officeart/2005/8/layout/hierarchy1"/>
    <dgm:cxn modelId="{9CDE70C1-A5D6-4D60-A675-AEFE045E6880}" srcId="{9D2495E8-1F80-469B-B80A-C8A8C68F010F}" destId="{1DB603C9-79B8-4B25-B7A5-59086A5475EF}" srcOrd="0" destOrd="0" parTransId="{9F268487-0167-4723-ABE3-9191C5D835A3}" sibTransId="{C7154C3D-282F-4AD0-A1B3-E440297D7E01}"/>
    <dgm:cxn modelId="{B5CD004A-647D-4C83-87C3-399B6BDA86D0}" type="presParOf" srcId="{764C632B-3636-441F-8225-088A9783DB5C}" destId="{D5158DB2-175C-4C28-BB92-568ECBD216E5}" srcOrd="0" destOrd="0" presId="urn:microsoft.com/office/officeart/2005/8/layout/hierarchy1"/>
    <dgm:cxn modelId="{893783B6-EA02-4B9B-A581-59694C201539}" type="presParOf" srcId="{D5158DB2-175C-4C28-BB92-568ECBD216E5}" destId="{E3AA3E08-F5B6-4BCB-95F1-69904F337A36}" srcOrd="0" destOrd="0" presId="urn:microsoft.com/office/officeart/2005/8/layout/hierarchy1"/>
    <dgm:cxn modelId="{BDF57F48-D42D-479C-A872-E0A06C661C04}" type="presParOf" srcId="{E3AA3E08-F5B6-4BCB-95F1-69904F337A36}" destId="{C72E9C47-FC2F-43F0-81F2-38871C2A5616}" srcOrd="0" destOrd="0" presId="urn:microsoft.com/office/officeart/2005/8/layout/hierarchy1"/>
    <dgm:cxn modelId="{12606B45-9B38-493C-8EEE-5F2EE0FDA80C}" type="presParOf" srcId="{E3AA3E08-F5B6-4BCB-95F1-69904F337A36}" destId="{5A2E156E-4D79-4074-BC92-A1B0882AB083}" srcOrd="1" destOrd="0" presId="urn:microsoft.com/office/officeart/2005/8/layout/hierarchy1"/>
    <dgm:cxn modelId="{D9342B80-E0D2-4276-BBCC-2CDC3194E27A}" type="presParOf" srcId="{D5158DB2-175C-4C28-BB92-568ECBD216E5}" destId="{82522089-7788-4447-8CF1-AB464CF26AF2}" srcOrd="1" destOrd="0" presId="urn:microsoft.com/office/officeart/2005/8/layout/hierarchy1"/>
    <dgm:cxn modelId="{6B4ED210-B1DA-44E1-8AB3-8FBF1A5F89B0}" type="presParOf" srcId="{82522089-7788-4447-8CF1-AB464CF26AF2}" destId="{365A2869-8868-4A9C-BCF5-CB8D080A3A78}" srcOrd="0" destOrd="0" presId="urn:microsoft.com/office/officeart/2005/8/layout/hierarchy1"/>
    <dgm:cxn modelId="{546E7FC3-D480-4B8C-B7AE-26725508037C}" type="presParOf" srcId="{82522089-7788-4447-8CF1-AB464CF26AF2}" destId="{F8CF854B-1815-47A5-934D-E4A1EE0F19C5}" srcOrd="1" destOrd="0" presId="urn:microsoft.com/office/officeart/2005/8/layout/hierarchy1"/>
    <dgm:cxn modelId="{2A35D3C2-E31D-472D-95A3-5A9E4610E204}" type="presParOf" srcId="{F8CF854B-1815-47A5-934D-E4A1EE0F19C5}" destId="{C4322476-8444-4FD8-8986-7452C9574E70}" srcOrd="0" destOrd="0" presId="urn:microsoft.com/office/officeart/2005/8/layout/hierarchy1"/>
    <dgm:cxn modelId="{935E8CAD-090A-49DE-8E66-D66C1A36E514}" type="presParOf" srcId="{C4322476-8444-4FD8-8986-7452C9574E70}" destId="{1790529A-E408-459C-B989-88A4251D4372}" srcOrd="0" destOrd="0" presId="urn:microsoft.com/office/officeart/2005/8/layout/hierarchy1"/>
    <dgm:cxn modelId="{EE047328-ACD2-4A42-8385-10C1C0DFB21A}" type="presParOf" srcId="{C4322476-8444-4FD8-8986-7452C9574E70}" destId="{96E3AD33-FF41-4165-85CF-AD5A61F117B2}" srcOrd="1" destOrd="0" presId="urn:microsoft.com/office/officeart/2005/8/layout/hierarchy1"/>
    <dgm:cxn modelId="{D6DCB9EA-0EB7-49EB-BAD7-AF52613B07F7}" type="presParOf" srcId="{F8CF854B-1815-47A5-934D-E4A1EE0F19C5}" destId="{F0CAB633-EF22-4D57-A297-A4D578C0BF8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F8ED6-07EE-428F-918B-F992D472922D}">
      <dsp:nvSpPr>
        <dsp:cNvPr id="0" name=""/>
        <dsp:cNvSpPr/>
      </dsp:nvSpPr>
      <dsp:spPr>
        <a:xfrm>
          <a:off x="0" y="409279"/>
          <a:ext cx="6666833" cy="498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499872" rIns="517420" bIns="170688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>
            <a:latin typeface="Aptos Display" panose="020F0302020204030204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Aptos Display" panose="020F0302020204030204"/>
            </a:rPr>
            <a:t>Show</a:t>
          </a:r>
          <a:r>
            <a:rPr lang="en-US" sz="2400" kern="1200"/>
            <a:t> man made changes to the earth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Roads and some trails but not old foot trails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Show the remains of buildings and forts where the ground has been </a:t>
          </a:r>
          <a:r>
            <a:rPr lang="en-US" sz="2400" kern="1200">
              <a:latin typeface="Aptos Display" panose="020F0302020204030204"/>
            </a:rPr>
            <a:t>worked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Aptos Display" panose="020F0302020204030204"/>
            </a:rPr>
            <a:t>Places</a:t>
          </a:r>
          <a:r>
            <a:rPr lang="en-US" sz="2400" kern="1200"/>
            <a:t> where extensive ground modification have occurred like cellars, crop rows, large wells, mills, water works</a:t>
          </a:r>
          <a:r>
            <a:rPr lang="en-US" sz="2400" kern="1200">
              <a:latin typeface="Aptos Display" panose="020F0302020204030204"/>
            </a:rPr>
            <a:t>,</a:t>
          </a:r>
          <a:r>
            <a:rPr lang="en-US" sz="2400" kern="1200"/>
            <a:t> etc.</a:t>
          </a:r>
          <a:endParaRPr lang="en-US" sz="2400" kern="1200">
            <a:latin typeface="Aptos Display" panose="020F0302020204030204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Fortification like trellises, trenches for troops etc.</a:t>
          </a:r>
        </a:p>
      </dsp:txBody>
      <dsp:txXfrm>
        <a:off x="0" y="409279"/>
        <a:ext cx="6666833" cy="4989600"/>
      </dsp:txXfrm>
    </dsp:sp>
    <dsp:sp modelId="{0A8660A2-D5F9-4823-8934-C9CC7EB15990}">
      <dsp:nvSpPr>
        <dsp:cNvPr id="0" name=""/>
        <dsp:cNvSpPr/>
      </dsp:nvSpPr>
      <dsp:spPr>
        <a:xfrm>
          <a:off x="333341" y="55039"/>
          <a:ext cx="4666783" cy="7084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LiDAR can:</a:t>
          </a:r>
        </a:p>
      </dsp:txBody>
      <dsp:txXfrm>
        <a:off x="367926" y="89624"/>
        <a:ext cx="4597613" cy="639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A2869-8868-4A9C-BCF5-CB8D080A3A78}">
      <dsp:nvSpPr>
        <dsp:cNvPr id="0" name=""/>
        <dsp:cNvSpPr/>
      </dsp:nvSpPr>
      <dsp:spPr>
        <a:xfrm>
          <a:off x="5295203" y="1405930"/>
          <a:ext cx="91440" cy="6438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386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2E9C47-FC2F-43F0-81F2-38871C2A5616}">
      <dsp:nvSpPr>
        <dsp:cNvPr id="0" name=""/>
        <dsp:cNvSpPr/>
      </dsp:nvSpPr>
      <dsp:spPr>
        <a:xfrm>
          <a:off x="4234000" y="138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E156E-4D79-4074-BC92-A1B0882AB083}">
      <dsp:nvSpPr>
        <dsp:cNvPr id="0" name=""/>
        <dsp:cNvSpPr/>
      </dsp:nvSpPr>
      <dsp:spPr>
        <a:xfrm>
          <a:off x="4479983" y="233822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LiDAR resources can be found at:</a:t>
          </a:r>
        </a:p>
      </dsp:txBody>
      <dsp:txXfrm>
        <a:off x="4521157" y="274996"/>
        <a:ext cx="2131497" cy="1323444"/>
      </dsp:txXfrm>
    </dsp:sp>
    <dsp:sp modelId="{1790529A-E408-459C-B989-88A4251D4372}">
      <dsp:nvSpPr>
        <dsp:cNvPr id="0" name=""/>
        <dsp:cNvSpPr/>
      </dsp:nvSpPr>
      <dsp:spPr>
        <a:xfrm>
          <a:off x="4234000" y="2049790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E3AD33-FF41-4165-85CF-AD5A61F117B2}">
      <dsp:nvSpPr>
        <dsp:cNvPr id="0" name=""/>
        <dsp:cNvSpPr/>
      </dsp:nvSpPr>
      <dsp:spPr>
        <a:xfrm>
          <a:off x="4479983" y="2283474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https://detectingresearch.com/Lidar.htm</a:t>
          </a:r>
        </a:p>
      </dsp:txBody>
      <dsp:txXfrm>
        <a:off x="4521157" y="2324648"/>
        <a:ext cx="2131497" cy="1323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AFCBEA-15E3-494C-F168-18EF7057B0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Aptos Display"/>
                <a:ea typeface="Verdana"/>
              </a:rPr>
              <a:t>Understanding</a:t>
            </a:r>
            <a:r>
              <a:rPr lang="en-US" dirty="0">
                <a:solidFill>
                  <a:srgbClr val="FFFFFF"/>
                </a:solidFill>
              </a:rPr>
              <a:t> and using LiDAR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3471FE-28F3-5C3D-6C67-F0F37FF79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520810C1-A48A-2573-0A54-CB06B1A52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0B73E7-559C-1CE8-504E-C27EF8A11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67" y="1967266"/>
            <a:ext cx="2925233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Negro</a:t>
            </a:r>
            <a:r>
              <a:rPr lang="en-US" sz="3600" dirty="0">
                <a:solidFill>
                  <a:srgbClr val="FFFFFF"/>
                </a:solidFill>
              </a:rPr>
              <a:t>/</a:t>
            </a:r>
            <a:r>
              <a:rPr lang="en-US" sz="3600" dirty="0" err="1">
                <a:solidFill>
                  <a:srgbClr val="FFFFFF"/>
                </a:solidFill>
              </a:rPr>
              <a:t>GadsenFort</a:t>
            </a:r>
            <a:endParaRPr lang="en-US" dirty="0" err="1">
              <a:ea typeface="+mj-ea"/>
              <a:cs typeface="+mj-cs"/>
            </a:endParaRPr>
          </a:p>
        </p:txBody>
      </p:sp>
      <p:pic>
        <p:nvPicPr>
          <p:cNvPr id="5" name="Picture 4" descr="A collage of images of land and water&#10;&#10;AI-generated content may be incorrect.">
            <a:extLst>
              <a:ext uri="{FF2B5EF4-FFF2-40B4-BE49-F238E27FC236}">
                <a16:creationId xmlns:a16="http://schemas.microsoft.com/office/drawing/2014/main" id="{20B8E70A-2483-96F5-7105-4F34C34CE2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43" r="2" b="2"/>
          <a:stretch>
            <a:fillRect/>
          </a:stretch>
        </p:blipFill>
        <p:spPr>
          <a:xfrm>
            <a:off x="4218293" y="2385"/>
            <a:ext cx="7576608" cy="666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34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C6DA87-7BC9-F5F3-CC27-A4D554B07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96B13-6366-7595-472B-1D9D74C79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Lidar </a:t>
            </a:r>
            <a:r>
              <a:rPr lang="en-US" sz="3600" dirty="0" err="1">
                <a:solidFill>
                  <a:srgbClr val="FFFFFF"/>
                </a:solidFill>
              </a:rPr>
              <a:t>Hillshade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Explorer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55305C-7DE2-A47F-4040-CE89CA248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1732660"/>
            <a:ext cx="6780700" cy="339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9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DE3923-003A-CD56-DE92-764BB74C6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Download file from Detecting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BCB625-6CBF-3EC3-DB16-F15C24FE1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021" y="-186483"/>
            <a:ext cx="7759976" cy="70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15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4EEE3C-B2B7-3A1F-0195-A5F740D28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2D4289-7FD6-30C4-4537-105F61551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Click on More Info</a:t>
            </a:r>
            <a:endParaRPr lang="en-US" sz="3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5BAF01-45C4-C849-C39F-2358F1CBA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819" y="936378"/>
            <a:ext cx="7363121" cy="461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98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ED9F15-B3D9-6942-3C14-1DF675D9C5DC}"/>
              </a:ext>
            </a:extLst>
          </p:cNvPr>
          <p:cNvSpPr txBox="1">
            <a:spLocks/>
          </p:cNvSpPr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>
                <a:solidFill>
                  <a:srgbClr val="FFFFFF"/>
                </a:solidFill>
              </a:rPr>
              <a:t>Click on Run Anyway</a:t>
            </a:r>
            <a:endParaRPr lang="en-US" sz="3600" kern="120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9656C6-C627-52D9-7406-D4E287C93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673" y="643466"/>
            <a:ext cx="5939986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35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BA52EB-DD38-CCBD-9F9D-D18028951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A0D768-6892-38FF-E93A-54F99C16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Once installed you will get the following screen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4936B-6804-4AC5-3588-945EE184B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227" y="-239871"/>
            <a:ext cx="4930635" cy="699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82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CD9325-C470-EA9C-55DA-4F962C12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LiDAR?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41CA5-A6A7-3A93-E762-3D3C94364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855" y="1412489"/>
            <a:ext cx="3427283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/>
            <a:r>
              <a:rPr lang="en-US" sz="2000"/>
              <a:t>LiDAR - </a:t>
            </a:r>
            <a:r>
              <a:rPr lang="en-US" sz="2000">
                <a:highlight>
                  <a:srgbClr val="FFFFFF"/>
                </a:highlight>
              </a:rPr>
              <a:t>Light Detection and Ranging</a:t>
            </a:r>
            <a:endParaRPr lang="en-US" sz="2000"/>
          </a:p>
          <a:p>
            <a:pPr marL="457200" lvl="1"/>
            <a:endParaRPr lang="en-US" sz="2000">
              <a:highlight>
                <a:srgbClr val="FFFFFF"/>
              </a:highlight>
            </a:endParaRPr>
          </a:p>
          <a:p>
            <a:pPr lvl="1"/>
            <a:endParaRPr lang="en-US" sz="2000" b="1">
              <a:highlight>
                <a:srgbClr val="FFFFFF"/>
              </a:highlight>
            </a:endParaRPr>
          </a:p>
          <a:p>
            <a:endParaRPr lang="en-US" sz="2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576E9ED-9152-76C2-8413-774D3EC6DB0D}"/>
              </a:ext>
            </a:extLst>
          </p:cNvPr>
          <p:cNvSpPr txBox="1"/>
          <p:nvPr/>
        </p:nvSpPr>
        <p:spPr>
          <a:xfrm>
            <a:off x="8451604" y="1412489"/>
            <a:ext cx="3197701" cy="43638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highlight>
                  <a:srgbClr val="FFFFFF"/>
                </a:highlight>
              </a:rPr>
              <a:t>LiDAR (Light Detection and Ranging) is a remote-sensing technology that uses laser light to measure distances and create highly accurate 3D maps and models of surfaces and objects.</a:t>
            </a:r>
            <a:endParaRPr lang="en-US" sz="1700" dirty="0">
              <a:solidFill>
                <a:schemeClr val="tx1"/>
              </a:solidFill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1700" b="1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228600" lvl="1">
              <a:lnSpc>
                <a:spcPct val="90000"/>
              </a:lnSpc>
              <a:spcBef>
                <a:spcPts val="500"/>
              </a:spcBef>
            </a:pPr>
            <a:r>
              <a:rPr lang="en-US" sz="1700" dirty="0">
                <a:solidFill>
                  <a:schemeClr val="tx1"/>
                </a:solidFill>
                <a:highlight>
                  <a:srgbClr val="FFFFFF"/>
                </a:highlight>
              </a:rPr>
              <a:t>In metal detecting terms - LiDAR is a tool that strips away </a:t>
            </a:r>
            <a:r>
              <a:rPr lang="en-US" sz="1700">
                <a:solidFill>
                  <a:schemeClr val="tx1"/>
                </a:solidFill>
                <a:highlight>
                  <a:srgbClr val="FFFFFF"/>
                </a:highlight>
              </a:rPr>
              <a:t>vegetation showin</a:t>
            </a:r>
            <a:r>
              <a:rPr lang="en-US" sz="1700" dirty="0">
                <a:solidFill>
                  <a:schemeClr val="tx1"/>
                </a:solidFill>
                <a:highlight>
                  <a:srgbClr val="FFFFFF"/>
                </a:highlight>
              </a:rPr>
              <a:t>g what the land under the vegetation looks like.</a:t>
            </a:r>
            <a:endParaRPr lang="en-US" sz="1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47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397C8-0433-9A5B-021E-777D1A83E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9E879-6E75-24EC-FFA4-EAB445EE6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31" y="947042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LiDAR is not!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67376F-988F-1DE2-2806-DCB5C24900AD}"/>
              </a:ext>
            </a:extLst>
          </p:cNvPr>
          <p:cNvSpPr txBox="1"/>
          <p:nvPr/>
        </p:nvSpPr>
        <p:spPr>
          <a:xfrm>
            <a:off x="5200141" y="1478913"/>
            <a:ext cx="6175048" cy="925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57300" lvl="1" indent="-342900" algn="just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sz="2000">
                <a:highlight>
                  <a:srgbClr val="FFFFFF"/>
                </a:highlight>
                <a:latin typeface="Arial"/>
                <a:cs typeface="Arial"/>
              </a:rPr>
              <a:t>A tool that lets you see underground. LiDAR only strips away the </a:t>
            </a:r>
            <a:r>
              <a:rPr lang="en-US" sz="2000">
                <a:highlight>
                  <a:srgbClr val="FFFFFF"/>
                </a:highlight>
                <a:latin typeface="Aptos"/>
                <a:cs typeface="Arial"/>
              </a:rPr>
              <a:t>vegetation showing what the ground looks like.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28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4139D8-589D-9561-DDDD-8495604B6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8B5C3D-CF07-8257-9516-0DA67835B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87" y="378163"/>
            <a:ext cx="3115265" cy="17605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LiDAR can do!</a:t>
            </a:r>
            <a:endParaRPr lang="en-US">
              <a:ea typeface="+mj-ea"/>
              <a:cs typeface="+mj-cs"/>
            </a:endParaRPr>
          </a:p>
        </p:txBody>
      </p:sp>
      <p:graphicFrame>
        <p:nvGraphicFramePr>
          <p:cNvPr id="24" name="TextBox 6">
            <a:extLst>
              <a:ext uri="{FF2B5EF4-FFF2-40B4-BE49-F238E27FC236}">
                <a16:creationId xmlns:a16="http://schemas.microsoft.com/office/drawing/2014/main" id="{5DA33F3A-F002-15AA-3C57-4F593D6CB2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8810047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375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0E093B-A7BC-A868-8D12-F0D084386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C5E880-206E-14C7-A009-496E0C693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LiDAR resources!</a:t>
            </a:r>
          </a:p>
        </p:txBody>
      </p:sp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B3BD203E-63FA-1337-C061-0EB6051715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4770678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388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D8AAD8-FBEB-388B-5D18-C43A101CC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CEC2A9-4D02-5291-EA6D-0F876CDAF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Civil War </a:t>
            </a:r>
            <a:r>
              <a:rPr lang="en-US" sz="3600">
                <a:solidFill>
                  <a:srgbClr val="FFFFFF"/>
                </a:solidFill>
              </a:rPr>
              <a:t>Forts</a:t>
            </a:r>
            <a:endParaRPr lang="en-US" sz="3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F7F4E-A37F-7B87-4D3D-D0885B67B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421" y="-118534"/>
            <a:ext cx="6727614" cy="672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71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72844D-4190-A6DE-C02F-9243756E2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4EE07230-DFBE-BFCE-BAFA-B627330D1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7F251-9ECA-A536-BBC7-B9660866E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Fort Moultrie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F753F-2C48-B241-C75F-3D76B1DD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745" b="-82"/>
          <a:stretch>
            <a:fillRect/>
          </a:stretch>
        </p:blipFill>
        <p:spPr>
          <a:xfrm>
            <a:off x="4217072" y="-177270"/>
            <a:ext cx="6868919" cy="69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60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E11B5-6F33-A8F1-E2CB-53A4AC95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Fort Peyton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D7CC3D-FC23-8958-10CF-11BE3298C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837" y="-563034"/>
            <a:ext cx="7256781" cy="743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40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77DC-88E9-DA89-0F43-4404FE61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67" y="1967266"/>
            <a:ext cx="2925233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Negro</a:t>
            </a:r>
            <a:r>
              <a:rPr lang="en-US" sz="3600" dirty="0">
                <a:solidFill>
                  <a:srgbClr val="FFFFFF"/>
                </a:solidFill>
              </a:rPr>
              <a:t>/Gads</a:t>
            </a:r>
            <a:r>
              <a:rPr lang="en-US" sz="3600">
                <a:solidFill>
                  <a:srgbClr val="FFFFFF"/>
                </a:solidFill>
              </a:rPr>
              <a:t>en F</a:t>
            </a:r>
            <a:r>
              <a:rPr lang="en-US" sz="3600" dirty="0">
                <a:solidFill>
                  <a:srgbClr val="FFFFFF"/>
                </a:solidFill>
              </a:rPr>
              <a:t>ort</a:t>
            </a:r>
            <a:endParaRPr lang="en-US" sz="3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54B99-FB76-E19B-F44C-A93D2C629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129" y="71966"/>
            <a:ext cx="6923404" cy="689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1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Understanding and using LiDAR</vt:lpstr>
      <vt:lpstr>What is LiDAR?</vt:lpstr>
      <vt:lpstr>What LiDAR is not!</vt:lpstr>
      <vt:lpstr>What LiDAR can do!</vt:lpstr>
      <vt:lpstr>LiDAR resources!</vt:lpstr>
      <vt:lpstr>Civil War Forts</vt:lpstr>
      <vt:lpstr>Fort Moultrie</vt:lpstr>
      <vt:lpstr>Fort Peyton</vt:lpstr>
      <vt:lpstr>Negro/Gadsen Fort</vt:lpstr>
      <vt:lpstr>Negro/GadsenFort</vt:lpstr>
      <vt:lpstr>Lidar Hillshade Explorer</vt:lpstr>
      <vt:lpstr>Download file from Detecting Research</vt:lpstr>
      <vt:lpstr>Click on More Info</vt:lpstr>
      <vt:lpstr>PowerPoint Presentation</vt:lpstr>
      <vt:lpstr>Once installed you will get the following screen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104</cp:revision>
  <dcterms:created xsi:type="dcterms:W3CDTF">2026-06-02T18:20:24Z</dcterms:created>
  <dcterms:modified xsi:type="dcterms:W3CDTF">2026-06-11T17:00:55Z</dcterms:modified>
</cp:coreProperties>
</file>